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Octagon 2"/>
          <p:cNvSpPr/>
          <p:nvPr/>
        </p:nvSpPr>
        <p:spPr>
          <a:xfrm>
            <a:off x="0" y="0"/>
            <a:ext cx="14630400" cy="8229600"/>
          </a:xfrm>
          <a:prstGeom prst="octagon">
            <a:avLst/>
          </a:prstGeom>
          <a:solidFill>
            <a:srgbClr val="FC6E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image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7315200" cy="4572000"/>
          </a:xfrm>
          <a:prstGeom prst="rect">
            <a:avLst/>
          </a:prstGeom>
        </p:spPr>
      </p:pic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0" y="1828800"/>
            <a:ext cx="64008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72400" y="45720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 b="1">
                <a:solidFill>
                  <a:srgbClr val="FFFFFF"/>
                </a:solidFill>
              </a:defRPr>
            </a:pPr>
            <a:r>
              <a:t>Business Case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68580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Daniel Consuegra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73152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Alejandra Del Chiaro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72400" y="77724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FFFFFF"/>
                </a:solidFill>
              </a:defRPr>
            </a:pPr>
            <a:r>
              <a:t>Maria Camila Echeverri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