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FC6E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7315200" cy="45720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