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616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2860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54880" y="54864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Belo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2480" y="5486400"/>
            <a:ext cx="228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Community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