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5757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2286000"/>
            <a:ext cx="7315200" cy="4114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754880" y="54864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Belo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412480" y="5486400"/>
            <a:ext cx="2286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800" b="1">
                <a:solidFill>
                  <a:srgbClr val="FFFFFF"/>
                </a:solidFill>
              </a:defRPr>
            </a:pPr>
            <a:r>
              <a:t>Community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