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5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860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4880" y="22860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Belo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2480" y="5486400"/>
            <a:ext cx="228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Community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