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7175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577215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77215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