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solidFill>
            <a:srgbClr val="A9A9A9"/>
          </a:solidFill>
        </p:spPr>
        <p:txBody>
          <a:bodyPr wrap="none">
            <a:spAutoFit/>
          </a:bodyPr>
          <a:lstStyle/>
          <a:p/>
          <a:p>
            <a:pPr algn="l">
              <a:defRPr b="1" sz="3600">
                <a:solidFill>
                  <a:srgbClr val="FFFFFF"/>
                </a:solidFill>
                <a:latin typeface="Arial"/>
              </a:defRPr>
            </a:pPr>
            <a:r>
              <a:t>Information Systems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