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743200"/>
            <a:ext cx="1463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b="1" sz="9600">
                <a:solidFill>
                  <a:srgbClr val="00008B"/>
                </a:solidFill>
              </a:defRPr>
            </a:pPr>
            <a:r>
              <a:t>NYC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486400"/>
            <a:ext cx="27432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