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FF"/>
                </a:solidFill>
              </a:defRPr>
            </a:pPr>
            <a:r>
              <a:t>https://www.airbnb.com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https://www.airbnb.com/rooms/12345678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https://www.airbnb.com/rooms/87654321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https://www.airbnb.com/rooms/11223344</a:t>
            </a:r>
          </a:p>
          <a:p>
            <a:pPr algn="l">
              <a:defRPr sz="2400">
                <a:solidFill>
                  <a:srgbClr val="0000FF"/>
                </a:solidFill>
              </a:defRPr>
            </a:pPr>
            <a:r>
              <a:t>https://www.airbnb.com/rooms/44332211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