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10972800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7315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>Your centered text here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