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972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400"/>
              </a:spcAft>
              <a:defRPr sz="3200" b="1">
                <a:solidFill>
                  <a:srgbClr val="FFFFFF"/>
                </a:solidFill>
              </a:defRPr>
            </a:pPr>
            <a:r>
              <a:t>We imagine a world where you can belong anywhere.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