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FF69B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" y="182880"/>
            <a:ext cx="4572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>
                <a:solidFill>
                  <a:srgbClr val="FFFFFF"/>
                </a:solidFill>
              </a:defRPr>
            </a:pPr>
            <a:r>
              <a:t>Vision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