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14630400" cy="914400"/>
          </a:xfrm>
          <a:prstGeom prst="rect">
            <a:avLst/>
          </a:prstGeom>
          <a:solidFill>
            <a:srgbClr val="008080"/>
          </a:solidFill>
          <a:ln>
            <a:solidFill>
              <a:srgbClr val="0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>
              <a:defRPr b="1" sz="4800">
                <a:solidFill>
                  <a:srgbClr val="000000"/>
                </a:solidFill>
              </a:defRPr>
            </a:pPr>
            <a:r>
              <a:t>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77724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400">
                <a:solidFill>
                  <a:srgbClr val="000000"/>
                </a:solidFill>
              </a:defRPr>
            </a:pPr>
            <a:r>
              <a:t>Champion the Mission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united with our community to create a world where anyone can belong anywhere.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Be a Host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We're caring, open, and encouraging to everyone we work with.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Simplify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Every Frame Matters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Be a Cereal Entrepreneur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determined and creative in transforming our bold ambitions into reality.</a:t>
            </a:r>
          </a:p>
          <a:p>
            <a:pPr>
              <a:defRPr b="1" sz="2400">
                <a:solidFill>
                  <a:srgbClr val="000000"/>
                </a:solidFill>
              </a:defRPr>
            </a:pPr>
            <a:r>
              <a:t>Embrace the adventure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We’re driven by curiosity, optimism, and the belief that every person can grow.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1097280"/>
            <a:ext cx="10566400" cy="5943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