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b="1" sz="4000">
                <a:solidFill>
                  <a:srgbClr val="000000"/>
                </a:solidFill>
              </a:defRPr>
            </a:pPr>
            <a:r>
              <a:t>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Champion the Mission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united with our community to create a world where anyone can belong anywhere.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Be a Host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We're caring, open, and encouraging to everyone we work with.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Simplify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Every Frame Matters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Be a Cereal Entrepreneur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determined and creative in transforming our bold ambitions into reality.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Embrace the adventure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driven by curiosity, optimism, and the belief that every person can grow.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097280"/>
            <a:ext cx="105664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