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sz="4400" b="1"/>
            </a:pPr>
            <a:r>
              <a:t>Branding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/>
            </a:pPr>
            <a:r>
              <a:t>2013</a:t>
            </a:r>
          </a:p>
          <a:p>
            <a:pPr>
              <a:defRPr sz="2000"/>
            </a:pPr>
            <a:r>
              <a:t>A brand that could express the vision of its founders and guide and support its business through exponential growth and whatever the future may hold.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>
                <a:solidFill>
                  <a:srgbClr val="2C3E50"/>
                </a:solidFill>
              </a:defRPr>
            </a:pPr>
            <a:r>
              <a:t>people + places + love + A 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4864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This higher purpose shifted Airbnb’s narrative to focus on belonging, with language and messaging elevating the conversation away from insurance and bookings to warmth and welcome.</a:t>
            </a:r>
          </a:p>
          <a:p>
            <a:pPr>
              <a:defRPr sz="1800"/>
            </a:pPr>
            <a:r>
              <a:t>Este propósito superior cambió la narrativa de Airbnb para centrarse en la pertenencia, con un lenguaje y mensajes que elevaban la conversación más allá del seguro y las reservas a calidez y bienvenida.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3657600"/>
            <a:ext cx="2743200" cy="9144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The Bélo tells the story of the company in one symbol.</a:t>
            </a:r>
          </a:p>
        </p:txBody>
      </p:sp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6400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