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914400"/>
          </a:xfrm>
          <a:prstGeom prst="rect">
            <a:avLst/>
          </a:prstGeom>
          <a:solidFill>
            <a:srgbClr val="D3D3D3"/>
          </a:solidFill>
        </p:spPr>
        <p:txBody>
          <a:bodyPr wrap="square">
            <a:spAutoFit/>
          </a:bodyPr>
          <a:lstStyle/>
          <a:p/>
          <a:p>
            <a:pPr>
              <a:defRPr sz="4400" b="1"/>
            </a:pPr>
            <a:r>
              <a:t>Branding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600"/>
            </a:pPr>
            <a:r>
              <a:t>2013</a:t>
            </a:r>
          </a:p>
          <a:p>
            <a:pPr>
              <a:defRPr sz="2000"/>
            </a:pPr>
            <a:r>
              <a:t>A brand that could express the vision of its founders and guide and support its business through exponential growth and whatever the future may hold.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114800"/>
            <a:ext cx="914400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5486400"/>
            <a:ext cx="12801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/>
            </a:pPr>
            <a:r>
              <a:t>This higher purpose shifted Airbnb’s narrative to focus on belonging, with language and messaging elevating the conversation away from insurance and bookings to warmth and welcome.</a:t>
            </a:r>
          </a:p>
          <a:p>
            <a:pPr>
              <a:defRPr sz="1800"/>
            </a:pPr>
            <a:r>
              <a:t>Este propósito superior cambió la narrativa de Airbnb para centrarse en la pertenencia, con un lenguaje y mensajes que elevaban la conversación más allá del seguro y las reservas a calidez y bienvenida.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72800" y="3657600"/>
            <a:ext cx="2743200" cy="914400"/>
          </a:xfrm>
          <a:prstGeom prst="rect">
            <a:avLst/>
          </a:prstGeom>
          <a:solidFill>
            <a:srgbClr val="FFA500"/>
          </a:solidFill>
        </p:spPr>
        <p:txBody>
          <a:bodyPr wrap="square">
            <a:spAutoFit/>
          </a:bodyPr>
          <a:lstStyle/>
          <a:p/>
          <a:p>
            <a:pPr>
              <a:defRPr sz="1800" b="1"/>
            </a:pPr>
            <a:r>
              <a:t>The Bélo tells the story of the company in one symbol.</a:t>
            </a:r>
          </a:p>
        </p:txBody>
      </p:sp>
      <p:pic>
        <p:nvPicPr>
          <p:cNvPr id="8" name="Picture 7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640080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