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Branding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801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'Belong Anywhere’ became our compass. The ‘Belo’ symbol - a sort of heart/drop pin hybrid that can be drawn by anyone - transcends language and culture in an ode to Airbnb’s welcoming spirit, while a warm and welcoming new colour palette reflects the open heartedness of its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