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1828800" y="5029200"/>
            <a:ext cx="10972800" cy="914400"/>
          </a:xfrm>
          <a:prstGeom prst="rect">
            <a:avLst/>
          </a:prstGeom>
          <a:noFill/>
        </p:spPr>
        <p:txBody>
          <a:bodyPr wrap="none">
            <a:spAutoFit/>
          </a:bodyPr>
          <a:lstStyle/>
          <a:p/>
          <a:p>
            <a:pPr>
              <a:defRPr sz="72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