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27432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6400"/>
            </a:pPr>
            <a:r>
              <a:t>Are Top Grades Enough?</a:t>
            </a:r>
            <a:r>
              <a:rPr>
                <a:solidFill>
                  <a:srgbClr val="0000FF"/>
                </a:solidFill>
              </a:rPr>
              <a:t>Are </a:t>
            </a:r>
            <a:r>
              <a:rPr>
                <a:solidFill>
                  <a:srgbClr val="FFFF00"/>
                </a:solidFill>
              </a:rPr>
              <a:t>Top</a:t>
            </a:r>
            <a:r>
              <a:rPr>
                <a:solidFill>
                  <a:srgbClr val="0000FF"/>
                </a:solidFill>
              </a:rPr>
              <a:t> Grades Enough?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4114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>
                <a:solidFill>
                  <a:srgbClr val="0000FF"/>
                </a:solidFill>
              </a:defRPr>
            </a:pPr>
            <a:r>
              <a:t>A presentation by TopicsForSeminar.com</a:t>
            </a:r>
            <a:r>
              <a:rPr sz="3600" u="sng">
                <a:solidFill>
                  <a:srgbClr val="FFFF00"/>
                </a:solidFill>
              </a:rPr>
              <a:t>TopicsForSeminar.com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828800" cy="1828800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