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FFFF00"/>
                </a:solidFill>
              </a:defRPr>
            </a:pPr>
            <a:r>
              <a:t>Effective Communication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Strong communication skills encompass the ability to convey ideas clearly, listen actively, and adapt communication styles to different audiences.</a:t>
            </a:r>
          </a:p>
          <a:p>
            <a:pPr>
              <a:defRPr sz="2800" b="1">
                <a:solidFill>
                  <a:srgbClr val="FFFF00"/>
                </a:solidFill>
              </a:defRPr>
            </a:pPr>
            <a:r>
              <a:t>Problem Solving and Critical Thinking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Critical thinking skills enable individuals to analyze information, evaluate options, and make informed decisions.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Problem-solving skills are essential for addressing challenges and finding innovative solutions in a wide range of situations.</a:t>
            </a:r>
          </a:p>
          <a:p>
            <a:pPr>
              <a:defRPr sz="2800" b="1">
                <a:solidFill>
                  <a:srgbClr val="FFFF00"/>
                </a:solidFill>
              </a:defRPr>
            </a:pPr>
            <a:r>
              <a:t>Emotional Intelligence</a:t>
            </a:r>
          </a:p>
          <a:p>
            <a:pPr>
              <a:defRPr sz="2800" b="1">
                <a:solidFill>
                  <a:srgbClr val="FFFF00"/>
                </a:solidFill>
              </a:defRPr>
            </a:pPr>
            <a:r>
              <a:t>Adaptability and Resilience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These skills help individuals navigate unexpected setbacks, cope with stress, and embrace change as an opportunity for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