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400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000"/>
              </a:spcBef>
              <a:defRPr b="1" sz="2400">
                <a:solidFill>
                  <a:srgbClr val="FFDF00"/>
                </a:solidFill>
              </a:defRPr>
            </a:pPr>
            <a:r>
              <a:t>Financial Literacy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Skills include budgeting, saving, investing, and making informed financial decisions.</a:t>
            </a:r>
          </a:p>
          <a:p>
            <a:pPr>
              <a:spcBef>
                <a:spcPts val="1000"/>
              </a:spcBef>
              <a:defRPr b="1" sz="2400">
                <a:solidFill>
                  <a:srgbClr val="FFDF00"/>
                </a:solidFill>
              </a:defRPr>
            </a:pPr>
            <a:r>
              <a:t>Leadership and Teamwork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Leadership skills involve motivating and guiding others toward common goals.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Teamwork skills enable collaboration and the ability to work effectively in diverse groups.</a:t>
            </a:r>
          </a:p>
          <a:p>
            <a:pPr>
              <a:spcBef>
                <a:spcPts val="1000"/>
              </a:spcBef>
              <a:defRPr b="1" sz="2400">
                <a:solidFill>
                  <a:srgbClr val="FFDF00"/>
                </a:solidFill>
              </a:defRPr>
            </a:pPr>
            <a:r>
              <a:t>Time Management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Effective time management and organizational skills improve productivity and reduce stress.</a:t>
            </a:r>
          </a:p>
          <a:p>
            <a:pPr>
              <a:spcBef>
                <a:spcPts val="1000"/>
              </a:spcBef>
              <a:defRPr b="1" sz="2400">
                <a:solidFill>
                  <a:srgbClr val="FFDF00"/>
                </a:solidFill>
              </a:defRPr>
            </a:pPr>
            <a:r>
              <a:t>Creativity and Innovation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These skills lead to the development of new ideas, products, and solutions.</a:t>
            </a:r>
          </a:p>
          <a:p>
            <a:pPr>
              <a:spcBef>
                <a:spcPts val="1000"/>
              </a:spcBef>
              <a:defRPr b="1" sz="2400">
                <a:solidFill>
                  <a:srgbClr val="FFDF00"/>
                </a:solidFill>
              </a:defRPr>
            </a:pPr>
            <a:r>
              <a:t>Cultural Competence and Diversity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In an increasingly globalized world, understanding and respecting cultural differences is essential.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Cultural competence promotes inclusivity and effective interactions in multicultural environments.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