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Health and Wellness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Skills related to physical and mental health, such as stress management, nutrition, and self-care, contribute to overall well-being and a higher quality of life.</a:t>
            </a:r>
          </a:p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Digital Literacy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With the digitalization of many aspects of life, digital literacy skills are essential for navigating technology, staying safe online, and using digital tools for various purposes.</a:t>
            </a:r>
          </a:p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Networking and Relationship Building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Building a strong professional and social network is vital for career advancement and personal growth.</a:t>
            </a:r>
            <a:br/>
            <a:r>
              <a:t>Effective networking skills can open doors to opportunities and resources.</a:t>
            </a:r>
          </a:p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Conflict Resolution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Conflict is a natural part of life, and the ability to resolve conflicts constructively is valuable in both personal and professional relationships.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