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Structured:</a:t>
            </a:r>
            <a:br/>
            <a:r>
              <a:t>•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994C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Varied:</a:t>
            </a:r>
            <a:br/>
            <a:r>
              <a:t>•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