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0066CC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37744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10896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- Students are assessed through exams, assignments, and projects, with a focus on understanding and demonstrating knowledge.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976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- Feedback is provided by educators to help students improve their understanding and skills.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66928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Structured:</a:t>
            </a:r>
            <a:br/>
            <a:r>
              <a:t>- Academic schedules are typically structured into semesters or quarters, with predefined courses and timelines.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00994C"/>
                </a:solidFill>
              </a:defRPr>
            </a:pPr>
            <a:r>
              <a:t>PROFESSIONAL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37744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2400" y="310896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- Professionals are evaluated based on their performance, results, and contributions to their organizations or clients.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42976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- Feedback is often tied to specific work outcomes and is focused on improvement.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566928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0" y="6400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Varied:</a:t>
            </a:r>
            <a:br/>
            <a:r>
              <a:t>- Professional work often follows project-based or ongoing timelines, with varying levels of structure and flexibility.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