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/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Hierarchy</a:t>
            </a:r>
          </a:p>
          <a:p>
            <a:pPr>
              <a:defRPr sz="1600"/>
            </a:pPr>
            <a:r>
              <a:t>Instructors</a:t>
            </a:r>
          </a:p>
          <a:p>
            <a:pPr lvl="1">
              <a:spcBef>
                <a:spcPts val="0"/>
              </a:spcBef>
              <a:defRPr sz="1400"/>
            </a:pPr>
            <a:r>
              <a:t>• Professors and teachers are the primary authority figures.</a:t>
            </a:r>
          </a:p>
          <a:p>
            <a:pPr>
              <a:defRPr sz="1800" b="1"/>
            </a:pPr>
            <a:r>
              <a:t>Peer Interaction</a:t>
            </a:r>
          </a:p>
          <a:p>
            <a:pPr>
              <a:spcBef>
                <a:spcPts val="0"/>
              </a:spcBef>
              <a:defRPr sz="1400"/>
            </a:pPr>
            <a:r>
              <a:t>• Students interact mainly with their peers in a relatively closed academic community.</a:t>
            </a:r>
          </a:p>
          <a:p>
            <a:pPr>
              <a:defRPr sz="1800" b="1"/>
            </a:pPr>
            <a:r>
              <a:t>Learning Approach</a:t>
            </a:r>
          </a:p>
          <a:p>
            <a:pPr>
              <a:defRPr sz="1600"/>
            </a:pPr>
            <a:r>
              <a:t>Theoretical</a:t>
            </a:r>
          </a:p>
          <a:p>
            <a:pPr lvl="1">
              <a:spcBef>
                <a:spcPts val="0"/>
              </a:spcBef>
              <a:defRPr sz="1400"/>
            </a:pPr>
            <a:r>
              <a:t>• The academic world emphasizes theoretical knowledge and academic theories.</a:t>
            </a:r>
          </a:p>
          <a:p>
            <a:pPr>
              <a:defRPr sz="1600"/>
            </a:pPr>
            <a:r>
              <a:t>Emphasis on Research</a:t>
            </a:r>
          </a:p>
          <a:p>
            <a:pPr lvl="1">
              <a:spcBef>
                <a:spcPts val="0"/>
              </a:spcBef>
              <a:defRPr sz="1400"/>
            </a:pPr>
            <a:r>
              <a:t>• Research is a fundamental aspect, particularly at the university level.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8000"/>
                </a:solidFill>
              </a:defRPr>
            </a:pPr>
            <a:r>
              <a:t>PROFESSIONAL WORLD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27432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Hierarchy</a:t>
            </a:r>
          </a:p>
          <a:p>
            <a:pPr>
              <a:defRPr sz="1600"/>
            </a:pPr>
            <a:r>
              <a:t>Supervisors and Managers</a:t>
            </a:r>
          </a:p>
          <a:p>
            <a:pPr lvl="1">
              <a:spcBef>
                <a:spcPts val="0"/>
              </a:spcBef>
              <a:defRPr sz="1400"/>
            </a:pPr>
            <a:r>
              <a:t>• In the professional world, supervisors, managers, and clients are the authority figures.</a:t>
            </a:r>
          </a:p>
          <a:p>
            <a:pPr>
              <a:defRPr sz="1800" b="1"/>
            </a:pPr>
            <a:r>
              <a:t>Collaboration</a:t>
            </a:r>
          </a:p>
          <a:p>
            <a:pPr>
              <a:spcBef>
                <a:spcPts val="0"/>
              </a:spcBef>
              <a:defRPr sz="1400"/>
            </a:pPr>
            <a:r>
              <a:t>• Collaboration with colleagues, clients, and stakeholders is common.</a:t>
            </a:r>
          </a:p>
          <a:p>
            <a:pPr>
              <a:defRPr sz="1800" b="1"/>
            </a:pPr>
            <a:r>
              <a:t>Learning Approach</a:t>
            </a:r>
          </a:p>
          <a:p>
            <a:pPr>
              <a:defRPr sz="1600"/>
            </a:pPr>
            <a:r>
              <a:t>Practical</a:t>
            </a:r>
          </a:p>
          <a:p>
            <a:pPr lvl="1">
              <a:spcBef>
                <a:spcPts val="0"/>
              </a:spcBef>
              <a:defRPr sz="1400"/>
            </a:pPr>
            <a:r>
              <a:t>• Professionals apply theoretical knowledge acquired in academia to real-world problems and situations.</a:t>
            </a:r>
          </a:p>
          <a:p>
            <a:pPr>
              <a:defRPr sz="1600"/>
            </a:pPr>
            <a:r>
              <a:t>Continuous Learning</a:t>
            </a:r>
          </a:p>
          <a:p>
            <a:pPr lvl="1">
              <a:spcBef>
                <a:spcPts val="0"/>
              </a:spcBef>
              <a:defRPr sz="1400"/>
            </a:pPr>
            <a:r>
              <a:t>• Lifelong learning and professional development are essential to stay competitive.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