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FF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Academic success leads to degrees and certifications (e.g., diplomas, degrees, Ph.Ds.), which serve as qualifications for future opportunities.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80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