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2800">
                <a:solidFill>
                  <a:srgbClr val="FFFFFF"/>
                </a:solidFill>
              </a:defRPr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Degrees and Certifications</a:t>
            </a:r>
          </a:p>
          <a:p>
            <a:pPr lvl="1">
              <a:defRPr sz="1600"/>
            </a:pPr>
            <a:r>
              <a:t>Academic success leads to degrees and certifications (e.g., diplomas, degrees, Ph.Ds.), which serve as qualifications for future opportunities.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514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8000"/>
                </a:solidFill>
              </a:defRPr>
            </a:pPr>
            <a:r>
              <a:t>PROFESSIONAL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0" y="34290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FFFF00"/>
                </a:solidFill>
              </a:defRPr>
            </a:pPr>
            <a:r>
              <a:t>Outcome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0" y="43434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Achievement and Success</a:t>
            </a:r>
          </a:p>
          <a:p>
            <a:pPr lvl="1">
              <a:defRPr sz="1600"/>
            </a:pPr>
            <a:r>
              <a:t>Professional success is measured by job performance, career advancement, and the impact of one's work on organizations and clients.</a:t>
            </a:r>
          </a:p>
          <a:p>
            <a:pPr>
              <a:defRPr sz="1800" b="1"/>
            </a:pPr>
            <a:r>
              <a:t>Compensation</a:t>
            </a:r>
          </a:p>
          <a:p>
            <a:pPr lvl="1">
              <a:defRPr sz="1600"/>
            </a:pPr>
            <a:r>
              <a:t>Compensation and benefits are typically tied to professional success and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