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ACADEMIC WORLD AND PROFESSIONAL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400"/>
              </a:spcBef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Bef>
                <a:spcPts val="1400"/>
              </a:spcBef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