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ACADEMIC WORLD AND PROFESSIONAL WORLD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55448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3200" b="1">
                <a:solidFill>
                  <a:srgbClr val="FFFF00"/>
                </a:solidFill>
              </a:defRPr>
            </a:pPr>
            <a:r>
              <a:t>DEMANDS AND CHARACTERISTICS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743200"/>
            <a:ext cx="137160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500"/>
              </a:spcAft>
              <a:defRPr sz="2800">
                <a:solidFill>
                  <a:srgbClr val="FFFFFF"/>
                </a:solidFill>
              </a:defRPr>
            </a:pPr>
            <a:r>
              <a:t>In summary,</a:t>
            </a:r>
          </a:p>
          <a:p>
            <a:pPr>
              <a:spcAft>
                <a:spcPts val="1500"/>
              </a:spcAft>
              <a:defRPr sz="2400">
                <a:solidFill>
                  <a:srgbClr val="FFFFFF"/>
                </a:solidFill>
              </a:defRPr>
            </a:pPr>
            <a:r>
              <a:t>• Academic world focuses on education, intellectual development, and theoretical knowledge.</a:t>
            </a:r>
          </a:p>
          <a:p>
            <a:pPr>
              <a:spcAft>
                <a:spcPts val="1500"/>
              </a:spcAft>
              <a:defRPr sz="2400">
                <a:solidFill>
                  <a:srgbClr val="FFFFFF"/>
                </a:solidFill>
              </a:defRPr>
            </a:pPr>
            <a:r>
              <a:t>• Assessment primarily aimed at understanding and demonstrating knowledge.</a:t>
            </a:r>
          </a:p>
          <a:p>
            <a:pPr>
              <a:spcAft>
                <a:spcPts val="1500"/>
              </a:spcAft>
              <a:defRPr sz="2400">
                <a:solidFill>
                  <a:srgbClr val="FFFFFF"/>
                </a:solidFill>
              </a:defRPr>
            </a:pPr>
            <a:r>
              <a:t>• The professional world, on the other hand, emphasizes the application of knowledge and skills to achieve specific goals.</a:t>
            </a:r>
          </a:p>
          <a:p>
            <a:pPr>
              <a:spcAft>
                <a:spcPts val="1500"/>
              </a:spcAft>
              <a:defRPr sz="2400">
                <a:solidFill>
                  <a:srgbClr val="FFFFFF"/>
                </a:solidFill>
              </a:defRPr>
            </a:pPr>
            <a:r>
              <a:t>• Assessment based on job performance and outcomes.</a:t>
            </a:r>
          </a:p>
          <a:p>
            <a:pPr>
              <a:spcAft>
                <a:spcPts val="1500"/>
              </a:spcAft>
              <a:defRPr sz="2400">
                <a:solidFill>
                  <a:srgbClr val="FFFFFF"/>
                </a:solidFill>
              </a:defRPr>
            </a:pPr>
            <a:r>
              <a:t>• While both worlds contribute to an individual's overall development, they have distinct demands and expectations.</a:t>
            </a:r>
          </a:p>
          <a:p>
            <a:pPr>
              <a:spcAft>
                <a:spcPts val="1500"/>
              </a:spcAft>
              <a:defRPr sz="2400">
                <a:solidFill>
                  <a:srgbClr val="FFFFFF"/>
                </a:solidFill>
              </a:defRPr>
            </a:pPr>
            <a:r>
              <a:t>• Transitioning from the academic to the professional world often requires adapting to a different set of priorities and challenges.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