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47088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FFFFFF"/>
                </a:solidFill>
              </a:defRPr>
            </a:pPr>
            <a:r>
              <a:t>In today’s world top grades are valuable but they are not the only path to success. Balance is the Key. Pursue your interests and passions with a holistic approach to personal and professional development. Focus on your unique strengths and define your own paths to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1440"/>
            <a:ext cx="45720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FFFFFF"/>
                </a:solidFill>
              </a:defRPr>
            </a:pPr>
            <a:r>
              <a:t>To Download Visit www.topicsforseminar.com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