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'Top grades' for students typically refer to the highest possible grades or marks that a student can achieve in a particular educational system or institution.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