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2743200" y="1828800"/>
            <a:ext cx="9144000" cy="4572000"/>
          </a:xfrm>
          <a:prstGeom prst="roundRect">
            <a:avLst/>
          </a:prstGeom>
          <a:solidFill>
            <a:srgbClr val="B22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>
                <a:solidFill>
                  <a:srgbClr val="404040"/>
                </a:solidFill>
              </a:defRPr>
            </a:pPr>
            <a:r>
              <a:t>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>
                <a:solidFill>
                  <a:srgbClr val="404040"/>
                </a:solidFill>
              </a:defRPr>
            </a:pPr>
            <a: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514600"/>
            <a:ext cx="77724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Academic success plays a significant role in society for several reasons, and its importance is reflected in various aspects of an individual's life and the broader community.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