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000" b="1">
                <a:solidFill>
                  <a:srgbClr val="FFFFFF"/>
                </a:solidFill>
              </a:defRPr>
            </a:pPr>
            <a:r>
              <a:t>KEY reasons why academic success is important in society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00"/>
                </a:solidFill>
              </a:defRPr>
            </a:pPr>
            <a:r>
              <a:t>Personal Growth and Development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Academic success promotes personal growth through critical thinking, problem-solving, and intellectual curiosity.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It leads to fulfilling careers and a sense of purpose.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0"/>
            <a:ext cx="36576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9200" y="13716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FFFF00"/>
                </a:solidFill>
              </a:defRPr>
            </a:pPr>
            <a:r>
              <a:t>Employability and Career Opportunities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Academic foundation is key for many careers.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Achievements can lead to better jobs, earnings, and advancement.</a:t>
            </a:r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743200"/>
            <a:ext cx="3657600" cy="3657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01200" y="13716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FFFF00"/>
                </a:solidFill>
              </a:defRPr>
            </a:pPr>
            <a:r>
              <a:t>Economic Impact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Well-educated societies lead to stronger economies by creating skilled workers and reducing unemployment.</a:t>
            </a:r>
          </a:p>
        </p:txBody>
      </p:sp>
      <p:pic>
        <p:nvPicPr>
          <p:cNvPr id="9" name="Picture 8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2743200"/>
            <a:ext cx="3657600" cy="25877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