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Personal Growth and Development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success promotes personal growth through critical thinking, problem-solving, and intellectual curiosity.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It leads to fulfilling careers and a sense of purpose.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Employability and Career Opportunities</a:t>
            </a:r>
          </a:p>
          <a:p>
            <a:pPr>
              <a:defRPr sz="1600">
                <a:solidFill>
                  <a:srgbClr val="C8C8C8"/>
                </a:solidFill>
              </a:defRPr>
            </a:pPr>
            <a:r>
              <a:t>Academic foundation is key for many careers.</a:t>
            </a:r>
          </a:p>
          <a:p>
            <a:pPr>
              <a:defRPr sz="1600">
                <a:solidFill>
                  <a:srgbClr val="C8C8C8"/>
                </a:solidFill>
              </a:defRPr>
            </a:pPr>
            <a:r>
              <a:t>Achievements can lead to better jobs, earnings, and advancement.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1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Economic Impact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Well-educated societies lead to stronger economies by creating skilled workers and reducing unemployment.</a:t>
            </a:r>
          </a:p>
        </p:txBody>
      </p:sp>
      <p:pic>
        <p:nvPicPr>
          <p:cNvPr id="9" name="Picture 8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2743200"/>
            <a:ext cx="3657600" cy="2587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