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Innovation and Technological Advancement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Academic success fuels innovation, driving progress in various fields, including healthcare, communication, and transportation.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572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9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Social Mobility and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Education can promote social mobility and reduce disparities by providing opportunities for academic success.</a:t>
            </a:r>
          </a:p>
        </p:txBody>
      </p:sp>
      <p:pic>
        <p:nvPicPr>
          <p:cNvPr id="10" name="Picture 9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371600"/>
            <a:ext cx="45720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01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Civic Engagement and Informed Citizenship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1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Education promotes critical thinking, enabling individuals to engage in democracy, contribute to community development, and solve social 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