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SpaceX and Tesla</a:t>
            </a:r>
          </a:p>
          <a:p/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Business magnate, investor, and philanthropist</a:t>
            </a:r>
          </a:p>
          <a:p/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Alphabet and Google</a:t>
            </a:r>
          </a:p>
          <a:p/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Former U.S. Secretary of State</a:t>
            </a:r>
          </a:p>
          <a:p/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