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D3D3D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7736159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14630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</a:p>
          <a:p>
            <a:pPr>
              <a:defRPr b="1" sz="5400">
                <a:solidFill>
                  <a:srgbClr val="000000"/>
                </a:solidFill>
              </a:defRPr>
            </a:pPr>
            <a:r>
              <a:t>Graphic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