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Components of visual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Components of craftsmanship are the essential units of any visual plan that structure the plan's design and pass on its visual messages.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The components of visual computerization are line, shape, size, color, Typography, Space and Texture.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286000"/>
            <a:ext cx="128016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