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6858000" cy="18288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/>
          <a:p>
            <a:pPr>
              <a:defRPr sz="5000" b="1">
                <a:solidFill>
                  <a:srgbClr val="FFFFFF"/>
                </a:solidFill>
              </a:defRPr>
            </a:pPr>
            <a:r>
              <a:t>Principles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6400800" cy="64008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The principles of graphic design related to the areas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6400800" cy="91440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Proximity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4023360"/>
            <a:ext cx="6400800" cy="914400"/>
          </a:xfrm>
          <a:prstGeom prst="rect">
            <a:avLst/>
          </a:prstGeom>
          <a:solidFill>
            <a:srgbClr val="87CEEB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Repetition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120640"/>
            <a:ext cx="6400800" cy="914400"/>
          </a:xfrm>
          <a:prstGeom prst="rect">
            <a:avLst/>
          </a:prstGeom>
          <a:solidFill>
            <a:srgbClr val="90EE90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Contrast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217920"/>
            <a:ext cx="6400800" cy="914400"/>
          </a:xfrm>
          <a:prstGeom prst="rect">
            <a:avLst/>
          </a:prstGeom>
          <a:solidFill>
            <a:srgbClr val="B0E0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