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40404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914400"/>
          </a:xfrm>
          <a:prstGeom prst="rect">
            <a:avLst/>
          </a:prstGeom>
          <a:noFill/>
        </p:spPr>
        <p:txBody>
          <a:bodyPr wrap="none">
            <a:spAutoFit/>
          </a:bodyPr>
          <a:lstStyle/>
          <a:p/>
          <a:p>
            <a:pPr>
              <a:defRPr sz="4000">
                <a:solidFill>
                  <a:srgbClr val="FFFFFF"/>
                </a:solidFill>
              </a:defRPr>
            </a:pPr>
            <a:r>
              <a:t>ZENEROM UAE</a:t>
            </a:r>
          </a:p>
        </p:txBody>
      </p:sp>
      <p:pic>
        <p:nvPicPr>
          <p:cNvPr id="4" name="Picture 3" descr="image_0.jpg"/>
          <p:cNvPicPr>
            <a:picLocks noChangeAspect="1"/>
          </p:cNvPicPr>
          <p:nvPr/>
        </p:nvPicPr>
        <p:blipFill>
          <a:blip r:embed="rId2"/>
          <a:stretch>
            <a:fillRect/>
          </a:stretch>
        </p:blipFill>
        <p:spPr>
          <a:xfrm>
            <a:off x="457200" y="1463040"/>
            <a:ext cx="7315200" cy="4114800"/>
          </a:xfrm>
          <a:prstGeom prst="rect">
            <a:avLst/>
          </a:prstGeom>
        </p:spPr>
      </p:pic>
      <p:sp>
        <p:nvSpPr>
          <p:cNvPr id="5" name="TextBox 4"/>
          <p:cNvSpPr txBox="1"/>
          <p:nvPr/>
        </p:nvSpPr>
        <p:spPr>
          <a:xfrm>
            <a:off x="7863840" y="1463040"/>
            <a:ext cx="6400800" cy="5486400"/>
          </a:xfrm>
          <a:prstGeom prst="rect">
            <a:avLst/>
          </a:prstGeom>
          <a:noFill/>
        </p:spPr>
        <p:txBody>
          <a:bodyPr wrap="none">
            <a:spAutoFit/>
          </a:bodyPr>
          <a:lstStyle/>
          <a:p/>
          <a:p>
            <a:pPr>
              <a:defRPr sz="2000">
                <a:solidFill>
                  <a:srgbClr val="333333"/>
                </a:solidFill>
              </a:defRPr>
            </a:pPr>
            <a:r>
              <a:t>ZENEROM is a leading </a:t>
            </a:r>
            <a:r>
              <a:rPr>
                <a:solidFill>
                  <a:srgbClr val="0066CC"/>
                </a:solidFill>
              </a:rPr>
              <a:t>digital marketing company</a:t>
            </a:r>
            <a:r>
              <a:t> situated in Dubai. SEO company Dubai provides top SEO Google search organic services to clients all over the world. We can help your website indexed on top search engines and rate higher in order for it to be found.</a:t>
            </a:r>
          </a:p>
          <a:p>
            <a:pPr>
              <a:defRPr sz="2000">
                <a:solidFill>
                  <a:srgbClr val="333333"/>
                </a:solidFill>
              </a:defRPr>
            </a:pPr>
            <a:r>
              <a:t>Contact us for more details;</a:t>
            </a:r>
          </a:p>
          <a:p>
            <a:pPr>
              <a:defRPr sz="2000">
                <a:solidFill>
                  <a:srgbClr val="333333"/>
                </a:solidFill>
              </a:defRPr>
            </a:pPr>
            <a:r>
              <a:t>+916282126012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