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6400800" cy="5486400"/>
          </a:xfrm>
          <a:prstGeom prst="rect">
            <a:avLst/>
          </a:prstGeom>
          <a:noFill/>
        </p:spPr>
        <p:txBody>
          <a:bodyPr wrap="none">
            <a:spAutoFit/>
          </a:bodyPr>
          <a:lstStyle/>
          <a:p/>
          <a:p>
            <a:pPr>
              <a:defRPr sz="2000">
                <a:solidFill>
                  <a:srgbClr val="FFFFFF"/>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000">
                <a:solidFill>
                  <a:srgbClr val="FFFFFF"/>
                </a:solidFill>
              </a:defRPr>
            </a:pPr>
            <a:r>
              <a:t>Contact us for more details;</a:t>
            </a:r>
          </a:p>
          <a:p>
            <a:pPr>
              <a:defRPr sz="2000">
                <a:solidFill>
                  <a:srgbClr val="FFFFFF"/>
                </a:solidFill>
              </a:defRPr>
            </a:pPr>
            <a:r>
              <a:t>+916282126012</a:t>
            </a:r>
          </a:p>
        </p:txBody>
      </p:sp>
      <p:sp>
        <p:nvSpPr>
          <p:cNvPr id="6" name="TextBox 5"/>
          <p:cNvSpPr txBox="1"/>
          <p:nvPr/>
        </p:nvSpPr>
        <p:spPr>
          <a:xfrm>
            <a:off x="457200" y="7315200"/>
            <a:ext cx="13716000" cy="914400"/>
          </a:xfrm>
          <a:prstGeom prst="rect">
            <a:avLst/>
          </a:prstGeom>
          <a:noFill/>
        </p:spPr>
        <p:txBody>
          <a:bodyPr wrap="none">
            <a:spAutoFit/>
          </a:bodyPr>
          <a:lstStyle/>
          <a:p/>
          <a:p>
            <a:pPr>
              <a:defRPr sz="1800">
                <a:solidFill>
                  <a:srgbClr val="FFFFFF"/>
                </a:solidFill>
              </a:defRPr>
            </a:pPr>
            <a:r>
              <a:t>For inquiries, please contact: +916282126012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