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457200"/>
            <a:ext cx="11887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Content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0"/>
            <a:ext cx="457200" cy="82296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286000" y="1371600"/>
            <a:ext cx="11887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Brief highlights of Elon Musk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Biography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Early life of Elon Musk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How he came up with his ideas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Elon’s current stage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Obstacles that Elon faced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Lessons that we can learn from Elon Musk's life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Elon’s Future Plans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