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11887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5000">
                <a:solidFill>
                  <a:srgbClr val="000000"/>
                </a:solidFill>
              </a:defRPr>
            </a:pPr>
            <a: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0"/>
            <a:ext cx="457200" cy="8229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Brief highlights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Biography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Early life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How he came up with his ideas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current stage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Obstacles that Elon faced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Lessons that we can learn from Elon Musk's life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Future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