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457200" cy="822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defRPr sz="2800">
                <a:solidFill>
                  <a:srgbClr val="696969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