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1371600" y="457200"/>
            <a:ext cx="11887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b="1" sz="4400">
                <a:solidFill>
                  <a:srgbClr val="000000"/>
                </a:solidFill>
              </a:defRPr>
            </a:pPr>
            <a:r>
              <a:t>Content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0"/>
            <a:ext cx="457200" cy="8229600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2286000" y="1371600"/>
            <a:ext cx="11887200" cy="5486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lnSpc>
                <a:spcPts val="4200"/>
              </a:lnSpc>
              <a:spcBef>
                <a:spcPts val="1000"/>
              </a:spcBef>
              <a:spcAft>
                <a:spcPts val="1000"/>
              </a:spcAft>
              <a:defRPr sz="2800">
                <a:solidFill>
                  <a:srgbClr val="000000"/>
                </a:solidFill>
              </a:defRPr>
            </a:pPr>
            <a:r>
              <a:t>Brief highlights of Elon Musk</a:t>
            </a:r>
          </a:p>
          <a:p>
            <a:pPr>
              <a:lnSpc>
                <a:spcPts val="4200"/>
              </a:lnSpc>
              <a:spcBef>
                <a:spcPts val="1000"/>
              </a:spcBef>
              <a:spcAft>
                <a:spcPts val="1000"/>
              </a:spcAft>
              <a:defRPr sz="2800">
                <a:solidFill>
                  <a:srgbClr val="000000"/>
                </a:solidFill>
              </a:defRPr>
            </a:pPr>
            <a:r>
              <a:t>Biography</a:t>
            </a:r>
          </a:p>
          <a:p>
            <a:pPr>
              <a:lnSpc>
                <a:spcPts val="4200"/>
              </a:lnSpc>
              <a:spcBef>
                <a:spcPts val="1000"/>
              </a:spcBef>
              <a:spcAft>
                <a:spcPts val="1000"/>
              </a:spcAft>
              <a:defRPr sz="2800">
                <a:solidFill>
                  <a:srgbClr val="000000"/>
                </a:solidFill>
              </a:defRPr>
            </a:pPr>
            <a:r>
              <a:t>Early life of Elon Musk</a:t>
            </a:r>
          </a:p>
          <a:p>
            <a:pPr>
              <a:lnSpc>
                <a:spcPts val="4200"/>
              </a:lnSpc>
              <a:spcBef>
                <a:spcPts val="1000"/>
              </a:spcBef>
              <a:spcAft>
                <a:spcPts val="1000"/>
              </a:spcAft>
              <a:defRPr sz="2800">
                <a:solidFill>
                  <a:srgbClr val="000000"/>
                </a:solidFill>
              </a:defRPr>
            </a:pPr>
            <a:r>
              <a:t>How he came up with his ideas</a:t>
            </a:r>
          </a:p>
          <a:p>
            <a:pPr>
              <a:lnSpc>
                <a:spcPts val="4200"/>
              </a:lnSpc>
              <a:spcBef>
                <a:spcPts val="1000"/>
              </a:spcBef>
              <a:spcAft>
                <a:spcPts val="1000"/>
              </a:spcAft>
              <a:defRPr sz="2800">
                <a:solidFill>
                  <a:srgbClr val="000000"/>
                </a:solidFill>
              </a:defRPr>
            </a:pPr>
            <a:r>
              <a:t>Elon’s current stage</a:t>
            </a:r>
          </a:p>
          <a:p>
            <a:pPr>
              <a:lnSpc>
                <a:spcPts val="4200"/>
              </a:lnSpc>
              <a:spcBef>
                <a:spcPts val="1000"/>
              </a:spcBef>
              <a:spcAft>
                <a:spcPts val="1000"/>
              </a:spcAft>
              <a:defRPr sz="2800">
                <a:solidFill>
                  <a:srgbClr val="000000"/>
                </a:solidFill>
              </a:defRPr>
            </a:pPr>
            <a:r>
              <a:t>Obstacles that Elon faced</a:t>
            </a:r>
          </a:p>
          <a:p>
            <a:pPr>
              <a:lnSpc>
                <a:spcPts val="4200"/>
              </a:lnSpc>
              <a:spcBef>
                <a:spcPts val="1000"/>
              </a:spcBef>
              <a:spcAft>
                <a:spcPts val="1000"/>
              </a:spcAft>
              <a:defRPr sz="2800">
                <a:solidFill>
                  <a:srgbClr val="000000"/>
                </a:solidFill>
              </a:defRPr>
            </a:pPr>
            <a:r>
              <a:t>Lessons that we can learn from Elon Musk's life</a:t>
            </a:r>
          </a:p>
          <a:p>
            <a:pPr>
              <a:lnSpc>
                <a:spcPts val="4200"/>
              </a:lnSpc>
              <a:spcBef>
                <a:spcPts val="1000"/>
              </a:spcBef>
              <a:spcAft>
                <a:spcPts val="1000"/>
              </a:spcAft>
              <a:defRPr sz="2800">
                <a:solidFill>
                  <a:srgbClr val="000000"/>
                </a:solidFill>
              </a:defRPr>
            </a:pPr>
            <a:r>
              <a:t>Elon’s Future Plans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