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8229600"/>
          </a:xfrm>
          <a:prstGeom prst="rect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4400" b="1"/>
            </a:pPr>
            <a:r>
              <a:t>Early life of Elon Musk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463040"/>
            <a:ext cx="128016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/>
            </a:pPr>
            <a:r>
              <a:t>- Elon Reeve Musk was born in 1971 in Pretoria, South Africa.</a:t>
            </a:r>
            <a:br/>
            <a:r>
              <a:t>- He is the Errol Musk and Maye Musk's oldest son of three children.</a:t>
            </a:r>
            <a:br/>
            <a:r>
              <a:t>- Elon was constantly buried in Encyclopedia Britannica at the age of four.</a:t>
            </a:r>
            <a:br/>
            <a:r>
              <a:t>- At the age of ten, he developed an interest in computing with the Commodore VIC-20</a:t>
            </a:r>
            <a:br/>
            <a:r>
              <a:t>  and taught himself computer programming.</a:t>
            </a:r>
            <a:br/>
            <a:r>
              <a:t>- He used his skills to create a code of a BASIC-BASED video game called Blaster,</a:t>
            </a:r>
            <a:br/>
            <a:r>
              <a:t>  “a trivial game” and he sold it.</a:t>
            </a:r>
            <a:br/>
            <a:r>
              <a:t>- In 1992, he went to the University of Pennsylvania.</a:t>
            </a:r>
            <a:br/>
            <a:r>
              <a:t>- He got two degrees in Business and Physics Major.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