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828800" y="0"/>
            <a:ext cx="91440" cy="8229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D700"/>
                </a:solidFill>
              </a:defRPr>
            </a:pPr>
            <a:r>
              <a:t>Elon Musk Current Stage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CEO and Chief Engineer at SpaceX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CEO and Product Architect of Tesla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Founder of The Boring Company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Cofounder of Neuralink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Cofounder of OpenAI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