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1828800" y="0"/>
            <a:ext cx="91440" cy="8229600"/>
          </a:xfrm>
          <a:prstGeom prst="rect">
            <a:avLst/>
          </a:prstGeom>
          <a:solidFill>
            <a:srgbClr val="FFD7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600">
                <a:solidFill>
                  <a:srgbClr val="FFD700"/>
                </a:solidFill>
              </a:defRPr>
            </a:pPr>
            <a:r>
              <a:t>Elon Musk Current Stage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6400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323232"/>
                </a:solidFill>
              </a:defRPr>
            </a:pPr>
            <a:r>
              <a:t>CEO and Chief Engineer at SpaceX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CEO and Product Architect of Tesla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Founder of The Boring Company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Cofounder of Neuralink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Cofounder of OpenAI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91440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