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828800" y="0"/>
            <a:ext cx="91440" cy="8229600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D700"/>
                </a:solidFill>
              </a:defRPr>
            </a:pPr>
            <a:r>
              <a:t>Elon Musk Current Stage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CEO and Chief Engineer at SpaceX</a:t>
            </a:r>
          </a:p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CEO and Product Architect of Tesla</a:t>
            </a:r>
          </a:p>
          <a:p/>
          <a:p>
            <a:pPr>
              <a:defRPr sz="2400">
                <a:solidFill>
                  <a:srgbClr val="000000"/>
                </a:solidFill>
              </a:defRPr>
            </a:pPr>
            <a:r>
              <a:t>Founder of The Boring Company</a:t>
            </a:r>
          </a:p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Cofounder of Neuralink</a:t>
            </a:r>
          </a:p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Cofounder of OpenAI</a:t>
            </a:r>
          </a:p>
          <a:p/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