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457200" cy="8229600"/>
          </a:xfrm>
          <a:prstGeom prst="rect">
            <a:avLst/>
          </a:prstGeom>
          <a:solidFill>
            <a:srgbClr val="FFD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400">
                <a:solidFill>
                  <a:srgbClr val="000000"/>
                </a:solidFill>
              </a:defRPr>
            </a:pPr>
            <a:r>
              <a:t>Obstacles that Elon faced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914400"/>
            <a:ext cx="73152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Rejection from Netscape and Ousted at ZIP2: In 1996, Elon Musk was ousted as the CEO of the company.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PayPal was voted 'worst business concept of the year’: When PayPal was issued as security software for the PalmPilot and other portable devices in 1999, it was voted the worst business idea of the year.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Tesla crisis: The company also had serious financial problems, and it was on the verge of going out of business.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SpaceX failure: The failure of the company's first three launches generated skepticism among many investors, but the fourth one got a huge success.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Running on empty: 2008 was the worst year of his life. After investing his whole money in Tesla and SpaceX, Musk was reliant on personal loans from friends.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